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9" r:id="rId4"/>
    <p:sldId id="258" r:id="rId5"/>
    <p:sldId id="264" r:id="rId6"/>
    <p:sldId id="265" r:id="rId7"/>
    <p:sldId id="257" r:id="rId8"/>
    <p:sldId id="260" r:id="rId9"/>
    <p:sldId id="261" r:id="rId10"/>
    <p:sldId id="262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7" r:id="rId20"/>
    <p:sldId id="279" r:id="rId21"/>
    <p:sldId id="280" r:id="rId22"/>
    <p:sldId id="275" r:id="rId23"/>
    <p:sldId id="278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A429-B57F-4A7E-9B9B-A5590EB9DD9A}" type="datetimeFigureOut">
              <a:rPr lang="en-IE" smtClean="0"/>
              <a:t>20/06/2023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6563-8AAD-4C4D-BD46-5564C65EA4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97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A429-B57F-4A7E-9B9B-A5590EB9DD9A}" type="datetimeFigureOut">
              <a:rPr lang="en-IE" smtClean="0"/>
              <a:t>20/06/2023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6563-8AAD-4C4D-BD46-5564C65EA4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33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A429-B57F-4A7E-9B9B-A5590EB9DD9A}" type="datetimeFigureOut">
              <a:rPr lang="en-IE" smtClean="0"/>
              <a:t>20/06/2023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6563-8AAD-4C4D-BD46-5564C65EA4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52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A429-B57F-4A7E-9B9B-A5590EB9DD9A}" type="datetimeFigureOut">
              <a:rPr lang="en-IE" smtClean="0"/>
              <a:t>20/06/2023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6563-8AAD-4C4D-BD46-5564C65EA4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42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A429-B57F-4A7E-9B9B-A5590EB9DD9A}" type="datetimeFigureOut">
              <a:rPr lang="en-IE" smtClean="0"/>
              <a:t>20/06/2023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6563-8AAD-4C4D-BD46-5564C65EA4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89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A429-B57F-4A7E-9B9B-A5590EB9DD9A}" type="datetimeFigureOut">
              <a:rPr lang="en-IE" smtClean="0"/>
              <a:t>20/06/2023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6563-8AAD-4C4D-BD46-5564C65EA4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94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A429-B57F-4A7E-9B9B-A5590EB9DD9A}" type="datetimeFigureOut">
              <a:rPr lang="en-IE" smtClean="0"/>
              <a:t>20/06/2023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6563-8AAD-4C4D-BD46-5564C65EA4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72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A429-B57F-4A7E-9B9B-A5590EB9DD9A}" type="datetimeFigureOut">
              <a:rPr lang="en-IE" smtClean="0"/>
              <a:t>20/06/2023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6563-8AAD-4C4D-BD46-5564C65EA4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669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A429-B57F-4A7E-9B9B-A5590EB9DD9A}" type="datetimeFigureOut">
              <a:rPr lang="en-IE" smtClean="0"/>
              <a:t>20/06/2023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6563-8AAD-4C4D-BD46-5564C65EA4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33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A429-B57F-4A7E-9B9B-A5590EB9DD9A}" type="datetimeFigureOut">
              <a:rPr lang="en-IE" smtClean="0"/>
              <a:t>20/06/2023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6563-8AAD-4C4D-BD46-5564C65EA4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73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A429-B57F-4A7E-9B9B-A5590EB9DD9A}" type="datetimeFigureOut">
              <a:rPr lang="en-IE" smtClean="0"/>
              <a:t>20/06/2023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6563-8AAD-4C4D-BD46-5564C65EA4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60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3A429-B57F-4A7E-9B9B-A5590EB9DD9A}" type="datetimeFigureOut">
              <a:rPr lang="en-IE" smtClean="0"/>
              <a:t>20/06/2023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76563-8AAD-4C4D-BD46-5564C65EA40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538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1.jpe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1121" y="2485511"/>
            <a:ext cx="9144000" cy="2387600"/>
          </a:xfrm>
        </p:spPr>
        <p:txBody>
          <a:bodyPr>
            <a:noAutofit/>
          </a:bodyPr>
          <a:lstStyle/>
          <a:p>
            <a:r>
              <a:rPr lang="en-IE" sz="8000">
                <a:solidFill>
                  <a:srgbClr val="002060"/>
                </a:solidFill>
                <a:latin typeface="AbcPhonicsOne" panose="00000400000000000000" pitchFamily="2" charset="0"/>
              </a:rPr>
              <a:t>6th</a:t>
            </a:r>
            <a:r>
              <a:rPr lang="en-IE" sz="8000" baseline="30000">
                <a:solidFill>
                  <a:srgbClr val="002060"/>
                </a:solidFill>
                <a:latin typeface="AbcPhonicsOne" panose="00000400000000000000" pitchFamily="2" charset="0"/>
              </a:rPr>
              <a:t> </a:t>
            </a:r>
            <a:r>
              <a:rPr lang="en-IE" sz="8000" dirty="0">
                <a:solidFill>
                  <a:srgbClr val="002060"/>
                </a:solidFill>
                <a:latin typeface="AbcPhonicsOne" panose="00000400000000000000" pitchFamily="2" charset="0"/>
              </a:rPr>
              <a:t>Class Graduation 2023</a:t>
            </a:r>
          </a:p>
        </p:txBody>
      </p:sp>
    </p:spTree>
    <p:extLst>
      <p:ext uri="{BB962C8B-B14F-4D97-AF65-F5344CB8AC3E}">
        <p14:creationId xmlns:p14="http://schemas.microsoft.com/office/powerpoint/2010/main" val="17915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b="21789"/>
          <a:stretch/>
        </p:blipFill>
        <p:spPr>
          <a:xfrm>
            <a:off x="5712221" y="3561584"/>
            <a:ext cx="3258892" cy="3044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t="9852" r="-769" b="8817"/>
          <a:stretch/>
        </p:blipFill>
        <p:spPr>
          <a:xfrm>
            <a:off x="838200" y="83387"/>
            <a:ext cx="3477296" cy="2125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22" y="116897"/>
            <a:ext cx="3965843" cy="2962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4"/>
          <a:stretch/>
        </p:blipFill>
        <p:spPr>
          <a:xfrm>
            <a:off x="108320" y="4909107"/>
            <a:ext cx="2856537" cy="1867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 b="5147"/>
          <a:stretch/>
        </p:blipFill>
        <p:spPr>
          <a:xfrm>
            <a:off x="9268461" y="103733"/>
            <a:ext cx="2696463" cy="168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" r="9378"/>
          <a:stretch/>
        </p:blipFill>
        <p:spPr>
          <a:xfrm>
            <a:off x="9092641" y="4422046"/>
            <a:ext cx="3048105" cy="2375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0" t="12591" r="24800" b="9479"/>
          <a:stretch/>
        </p:blipFill>
        <p:spPr>
          <a:xfrm>
            <a:off x="3160719" y="3343233"/>
            <a:ext cx="2387237" cy="3131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78" y="1885792"/>
            <a:ext cx="2386494" cy="2386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5" y="2391672"/>
            <a:ext cx="2367559" cy="236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77975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7"/>
          <a:stretch/>
        </p:blipFill>
        <p:spPr>
          <a:xfrm>
            <a:off x="125435" y="202720"/>
            <a:ext cx="2778724" cy="31231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r="11071"/>
          <a:stretch/>
        </p:blipFill>
        <p:spPr>
          <a:xfrm>
            <a:off x="3115209" y="163584"/>
            <a:ext cx="2382593" cy="3286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47" y="3651831"/>
            <a:ext cx="2384740" cy="3192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91" y="163584"/>
            <a:ext cx="2454885" cy="3286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03" y="3398141"/>
            <a:ext cx="2497562" cy="3343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65" y="365125"/>
            <a:ext cx="3746500" cy="2798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9" t="5809" r="10184"/>
          <a:stretch/>
        </p:blipFill>
        <p:spPr>
          <a:xfrm>
            <a:off x="63630" y="3651831"/>
            <a:ext cx="3206839" cy="29361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r="17409"/>
          <a:stretch/>
        </p:blipFill>
        <p:spPr>
          <a:xfrm>
            <a:off x="6210565" y="3601208"/>
            <a:ext cx="3245476" cy="31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5157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6" y="300622"/>
            <a:ext cx="3633580" cy="27139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r="5654"/>
          <a:stretch/>
        </p:blipFill>
        <p:spPr>
          <a:xfrm>
            <a:off x="3728889" y="3349799"/>
            <a:ext cx="4048750" cy="343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92"/>
          <a:stretch/>
        </p:blipFill>
        <p:spPr>
          <a:xfrm>
            <a:off x="7887774" y="3264429"/>
            <a:ext cx="3985719" cy="3522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10085" r="6316"/>
          <a:stretch/>
        </p:blipFill>
        <p:spPr>
          <a:xfrm>
            <a:off x="3896911" y="100962"/>
            <a:ext cx="3880728" cy="2913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774" y="132260"/>
            <a:ext cx="3970488" cy="2965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2"/>
          <a:stretch/>
        </p:blipFill>
        <p:spPr>
          <a:xfrm>
            <a:off x="95660" y="3359882"/>
            <a:ext cx="3523094" cy="33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437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2" r="10069"/>
          <a:stretch/>
        </p:blipFill>
        <p:spPr>
          <a:xfrm>
            <a:off x="315381" y="3417608"/>
            <a:ext cx="2916975" cy="33162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55" y="3160200"/>
            <a:ext cx="3556132" cy="3556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10" y="161030"/>
            <a:ext cx="3109758" cy="3109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4" y="110588"/>
            <a:ext cx="4231012" cy="316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93" y="161030"/>
            <a:ext cx="3887594" cy="2903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174" y="3530923"/>
            <a:ext cx="4136494" cy="308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3" y="4038593"/>
            <a:ext cx="3602563" cy="269080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90" y="101457"/>
            <a:ext cx="4071405" cy="3040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94" y="196830"/>
            <a:ext cx="4790507" cy="3578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r="7143"/>
          <a:stretch/>
        </p:blipFill>
        <p:spPr>
          <a:xfrm>
            <a:off x="5979023" y="3880457"/>
            <a:ext cx="3398340" cy="29240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086" y="3975830"/>
            <a:ext cx="2064747" cy="27643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970" y="3318109"/>
            <a:ext cx="2605025" cy="3487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83" y="333025"/>
            <a:ext cx="2523923" cy="337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779" y="158425"/>
            <a:ext cx="2138023" cy="28624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6" y="206869"/>
            <a:ext cx="2053743" cy="2749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080" y="3211688"/>
            <a:ext cx="2657580" cy="3558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3" y="181243"/>
            <a:ext cx="2128945" cy="2850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7" t="14405" r="29455" b="18758"/>
          <a:stretch/>
        </p:blipFill>
        <p:spPr>
          <a:xfrm>
            <a:off x="7232962" y="97915"/>
            <a:ext cx="2180941" cy="3016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732" y="3193914"/>
            <a:ext cx="2664070" cy="35667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75" y="3164407"/>
            <a:ext cx="2686110" cy="3596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3" y="3155324"/>
            <a:ext cx="2699679" cy="3614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7" y="142474"/>
            <a:ext cx="2149937" cy="28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008" y="3644765"/>
            <a:ext cx="3707802" cy="276940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05" y="4808798"/>
            <a:ext cx="2573202" cy="1921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978" y="89336"/>
            <a:ext cx="2324361" cy="1736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9" y="1868918"/>
            <a:ext cx="2377580" cy="1775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29" y="2993860"/>
            <a:ext cx="2336397" cy="1745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19" y="67950"/>
            <a:ext cx="3793413" cy="2833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r="8957" b="13534"/>
          <a:stretch/>
        </p:blipFill>
        <p:spPr>
          <a:xfrm>
            <a:off x="125138" y="3716306"/>
            <a:ext cx="4073375" cy="3014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29" y="345922"/>
            <a:ext cx="4078103" cy="304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02"/>
          <a:stretch/>
        </p:blipFill>
        <p:spPr>
          <a:xfrm>
            <a:off x="6567075" y="4462527"/>
            <a:ext cx="4642455" cy="234395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96" y="2274057"/>
            <a:ext cx="2746873" cy="2051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1" y="4462527"/>
            <a:ext cx="2939897" cy="2195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0" y="146870"/>
            <a:ext cx="2664828" cy="1990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b="16768"/>
          <a:stretch/>
        </p:blipFill>
        <p:spPr>
          <a:xfrm>
            <a:off x="3403552" y="3074829"/>
            <a:ext cx="2904209" cy="3657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13" y="90153"/>
            <a:ext cx="3321969" cy="2481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0" y="2253488"/>
            <a:ext cx="2801953" cy="20928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417" y="202791"/>
            <a:ext cx="2504738" cy="18785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r="7539"/>
          <a:stretch/>
        </p:blipFill>
        <p:spPr>
          <a:xfrm>
            <a:off x="6494792" y="791423"/>
            <a:ext cx="2807594" cy="269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0" y="163663"/>
            <a:ext cx="2757723" cy="20597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1" y="2312861"/>
            <a:ext cx="2634457" cy="1967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r="20290" b="32780"/>
          <a:stretch/>
        </p:blipFill>
        <p:spPr>
          <a:xfrm>
            <a:off x="9038823" y="2495659"/>
            <a:ext cx="2705746" cy="1815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/>
          <a:stretch/>
        </p:blipFill>
        <p:spPr>
          <a:xfrm>
            <a:off x="3856303" y="3768929"/>
            <a:ext cx="3497534" cy="2925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60" y="98806"/>
            <a:ext cx="3034731" cy="2266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303" y="270313"/>
            <a:ext cx="4194668" cy="31330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/>
          <a:stretch/>
        </p:blipFill>
        <p:spPr>
          <a:xfrm>
            <a:off x="8000930" y="4441246"/>
            <a:ext cx="2646414" cy="22536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96" y="4369991"/>
            <a:ext cx="3112712" cy="232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B54EA6-7BD6-4C23-246F-6ECFF48DEE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417" y="3667538"/>
            <a:ext cx="2325758" cy="3101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183B3A-9789-DDCA-5C1B-00257564F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30" y="3726344"/>
            <a:ext cx="3896139" cy="2922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47BCF-BE0E-E38E-2445-8C88D21E65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425" y="149087"/>
            <a:ext cx="257175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4EA31-E2D6-5BA7-C80F-C07493E74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47" y="149087"/>
            <a:ext cx="257175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FFCA44-D40F-F796-A4F0-9C67D3F24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2" y="3453848"/>
            <a:ext cx="2441299" cy="3255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C29C10-EC7A-6C3F-2EF8-6C3C9AAC94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2" y="149087"/>
            <a:ext cx="2459935" cy="32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75" y="3259366"/>
            <a:ext cx="2606012" cy="34890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993" y="231820"/>
            <a:ext cx="2453843" cy="3285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4" y="169270"/>
            <a:ext cx="2219422" cy="297145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465" y="131316"/>
            <a:ext cx="2556874" cy="34232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99" y="3259366"/>
            <a:ext cx="2606012" cy="3489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52" y="3745636"/>
            <a:ext cx="4020239" cy="3002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98" y="231820"/>
            <a:ext cx="3894570" cy="29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3EC540-3A6D-81D0-78F4-8DB3C472B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572" y="497230"/>
            <a:ext cx="1821141" cy="2428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040CA1-7CB6-B213-D145-787812CC6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44" y="3228563"/>
            <a:ext cx="4572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28E5F-D258-F10D-DFBF-140D9B515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" y="4018719"/>
            <a:ext cx="3525079" cy="2643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CB7F42-58FA-1348-9F8A-34C6684363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2" y="281607"/>
            <a:ext cx="3525079" cy="2643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C5E23D-12DD-C15B-0AE9-52649D7A67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87" y="497230"/>
            <a:ext cx="2985261" cy="39803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32C37E-330E-C5A9-FFB6-62C06AB5EC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304" y="497230"/>
            <a:ext cx="1821140" cy="242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530ED0-39C5-42B7-86D4-C50F8F73D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87" y="212035"/>
            <a:ext cx="2616409" cy="3488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0FD857-C8B5-B843-EA6E-DB3EFB055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18" y="212035"/>
            <a:ext cx="4196523" cy="3147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BD1C6D-B109-7EB9-44DA-BB8C4C79A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2" y="212035"/>
            <a:ext cx="3766930" cy="5870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83F953-7C12-BB8B-5BF9-D27596C32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534" y="3359427"/>
            <a:ext cx="2463153" cy="3284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36E609-5224-D96D-448E-154F6ABBB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287" y="3906564"/>
            <a:ext cx="3728925" cy="27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CE838-31C8-2C39-6362-47DAA6AC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56" y="0"/>
            <a:ext cx="10515600" cy="1325563"/>
          </a:xfrm>
        </p:spPr>
        <p:txBody>
          <a:bodyPr/>
          <a:lstStyle/>
          <a:p>
            <a:pPr algn="ctr"/>
            <a:r>
              <a:rPr lang="en-GB" b="1" dirty="0"/>
              <a:t>6</a:t>
            </a:r>
            <a:r>
              <a:rPr lang="en-GB" b="1" baseline="30000" dirty="0"/>
              <a:t>th</a:t>
            </a:r>
            <a:r>
              <a:rPr lang="en-GB" b="1" dirty="0"/>
              <a:t> Class trip to Lough Boora </a:t>
            </a:r>
            <a:r>
              <a:rPr lang="en-GB" b="1" dirty="0">
                <a:sym typeface="Wingdings" panose="05000000000000000000" pitchFamily="2" charset="2"/>
              </a:rPr>
              <a:t></a:t>
            </a:r>
            <a:endParaRPr lang="en-IE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B759F9-9A0B-1066-0ED7-2D1764780A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6" y="1239789"/>
            <a:ext cx="6050879" cy="4538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8AF80B-110A-C25A-7043-4BDDC87A3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47" y="1239789"/>
            <a:ext cx="6050878" cy="45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41416A-4778-1300-0F1F-EF0A46925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931" y="874643"/>
            <a:ext cx="4979423" cy="6651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37AB7-248E-6945-99EC-6AA78E9F4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56" y="887316"/>
            <a:ext cx="4979422" cy="663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FC58-E9B9-B9FD-520F-7C97A300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Best of Luck in secondary school 6</a:t>
            </a:r>
            <a:r>
              <a:rPr lang="en-GB" b="1" baseline="30000" dirty="0"/>
              <a:t>th</a:t>
            </a:r>
            <a:r>
              <a:rPr lang="en-GB" b="1" dirty="0"/>
              <a:t> class!!!</a:t>
            </a:r>
            <a:endParaRPr lang="en-IE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CC0CE3-BC0D-4A6B-7A94-6C504FB72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662" y="1454391"/>
            <a:ext cx="7204812" cy="540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1" y="141668"/>
            <a:ext cx="4161594" cy="31083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65242" y="3747752"/>
            <a:ext cx="4034815" cy="30136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5" r="23622" b="3807"/>
          <a:stretch/>
        </p:blipFill>
        <p:spPr>
          <a:xfrm>
            <a:off x="127071" y="3498872"/>
            <a:ext cx="3749473" cy="3262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3"/>
          <a:stretch/>
        </p:blipFill>
        <p:spPr>
          <a:xfrm>
            <a:off x="8635641" y="201252"/>
            <a:ext cx="3464416" cy="3212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6"/>
          <a:stretch/>
        </p:blipFill>
        <p:spPr>
          <a:xfrm>
            <a:off x="4013785" y="3414214"/>
            <a:ext cx="3914216" cy="3347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78" y="291981"/>
            <a:ext cx="3960349" cy="295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6642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1725" y="3896295"/>
            <a:ext cx="3176597" cy="23726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7562" y="510846"/>
            <a:ext cx="3222737" cy="2407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8774" y="438654"/>
            <a:ext cx="3041862" cy="227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2" b="11003"/>
          <a:stretch/>
        </p:blipFill>
        <p:spPr>
          <a:xfrm rot="5400000">
            <a:off x="5000932" y="3917077"/>
            <a:ext cx="3270161" cy="2331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7"/>
          <a:stretch/>
        </p:blipFill>
        <p:spPr>
          <a:xfrm>
            <a:off x="7954446" y="3194196"/>
            <a:ext cx="4131263" cy="3592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99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58" y="138671"/>
            <a:ext cx="4219302" cy="3151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58" y="138671"/>
            <a:ext cx="2181943" cy="2921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22" y="3494317"/>
            <a:ext cx="2409390" cy="322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61" y="183716"/>
            <a:ext cx="3677848" cy="27470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t="5991" r="24065" b="28909"/>
          <a:stretch/>
        </p:blipFill>
        <p:spPr>
          <a:xfrm>
            <a:off x="8783392" y="3034220"/>
            <a:ext cx="2981156" cy="3712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15" b="12411"/>
          <a:stretch/>
        </p:blipFill>
        <p:spPr>
          <a:xfrm>
            <a:off x="169465" y="154545"/>
            <a:ext cx="2393431" cy="3495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030" r="913" b="35521"/>
          <a:stretch/>
        </p:blipFill>
        <p:spPr>
          <a:xfrm>
            <a:off x="336891" y="3747750"/>
            <a:ext cx="4003078" cy="2999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8" r="3859"/>
          <a:stretch/>
        </p:blipFill>
        <p:spPr>
          <a:xfrm>
            <a:off x="4868214" y="3055862"/>
            <a:ext cx="2924703" cy="3738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46" y="120547"/>
            <a:ext cx="3745179" cy="279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74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66" y="379888"/>
            <a:ext cx="3709995" cy="2771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5" t="31676"/>
          <a:stretch/>
        </p:blipFill>
        <p:spPr>
          <a:xfrm>
            <a:off x="7948916" y="203116"/>
            <a:ext cx="4046726" cy="2836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98" y="3533004"/>
            <a:ext cx="4301222" cy="3212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9" r="4741"/>
          <a:stretch/>
        </p:blipFill>
        <p:spPr>
          <a:xfrm>
            <a:off x="220554" y="3431717"/>
            <a:ext cx="2570241" cy="3313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561" y="3431717"/>
            <a:ext cx="4226081" cy="31565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r="6212"/>
          <a:stretch/>
        </p:blipFill>
        <p:spPr>
          <a:xfrm>
            <a:off x="220554" y="116091"/>
            <a:ext cx="3565835" cy="312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7459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6743" y="3583047"/>
            <a:ext cx="3630374" cy="27115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9214" y="3419103"/>
            <a:ext cx="3910610" cy="29208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8" y="115484"/>
            <a:ext cx="2010774" cy="2692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33" y="115484"/>
            <a:ext cx="2118377" cy="2836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21" y="3191538"/>
            <a:ext cx="2610158" cy="3494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82" y="3226966"/>
            <a:ext cx="2583697" cy="345916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76" y="115484"/>
            <a:ext cx="3629803" cy="27111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947" y="259549"/>
            <a:ext cx="3604313" cy="269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0264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033" y="3374265"/>
            <a:ext cx="4376778" cy="3269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r="20430" b="7114"/>
          <a:stretch/>
        </p:blipFill>
        <p:spPr>
          <a:xfrm>
            <a:off x="171292" y="3567448"/>
            <a:ext cx="3258995" cy="3116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43" y="328411"/>
            <a:ext cx="3489091" cy="260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89" y="3802224"/>
            <a:ext cx="3651514" cy="2727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t="9057" b="21966"/>
          <a:stretch/>
        </p:blipFill>
        <p:spPr>
          <a:xfrm>
            <a:off x="1553969" y="298269"/>
            <a:ext cx="3432583" cy="27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73969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4" t="18839" r="6136" b="19367"/>
          <a:stretch/>
        </p:blipFill>
        <p:spPr>
          <a:xfrm rot="5400000">
            <a:off x="8453400" y="916526"/>
            <a:ext cx="4459682" cy="28166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4901" y="3896194"/>
            <a:ext cx="3342536" cy="2496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8090" b="10166"/>
          <a:stretch/>
        </p:blipFill>
        <p:spPr>
          <a:xfrm>
            <a:off x="3375720" y="60282"/>
            <a:ext cx="5045650" cy="3301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" r="-409" b="6325"/>
          <a:stretch/>
        </p:blipFill>
        <p:spPr>
          <a:xfrm rot="5400000">
            <a:off x="25638" y="567534"/>
            <a:ext cx="3146686" cy="2201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78793" y="3486098"/>
            <a:ext cx="4351881" cy="325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</Words>
  <Application>Microsoft Office PowerPoint</Application>
  <PresentationFormat>Widescreen</PresentationFormat>
  <Paragraphs>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AbcPhonicsOne</vt:lpstr>
      <vt:lpstr>Arial</vt:lpstr>
      <vt:lpstr>Calibri</vt:lpstr>
      <vt:lpstr>Calibri Light</vt:lpstr>
      <vt:lpstr>Office Theme</vt:lpstr>
      <vt:lpstr>6th Class Graduation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6th Class trip to Lough Boora </vt:lpstr>
      <vt:lpstr>PowerPoint Presentation</vt:lpstr>
      <vt:lpstr>Best of Luck in secondary school 6th class!!!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6th Class Graduation 2023</dc:title>
  <dc:creator>Rahina2</dc:creator>
  <cp:lastModifiedBy>Kellie Ann Moran</cp:lastModifiedBy>
  <cp:revision>34</cp:revision>
  <dcterms:created xsi:type="dcterms:W3CDTF">2023-04-20T12:30:02Z</dcterms:created>
  <dcterms:modified xsi:type="dcterms:W3CDTF">2023-06-21T08:25:21Z</dcterms:modified>
</cp:coreProperties>
</file>